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Ovo" charset="1" panose="02020502070400060406"/>
      <p:regular r:id="rId7"/>
    </p:embeddedFont>
    <p:embeddedFont>
      <p:font typeface="Callem" charset="1" panose="02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5149397" y="13645767"/>
            <a:ext cx="18197395" cy="16787097"/>
          </a:xfrm>
          <a:custGeom>
            <a:avLst/>
            <a:gdLst/>
            <a:ahLst/>
            <a:cxnLst/>
            <a:rect r="r" b="b" t="t" l="l"/>
            <a:pathLst>
              <a:path h="16787097" w="18197395">
                <a:moveTo>
                  <a:pt x="18197395" y="16787096"/>
                </a:moveTo>
                <a:lnTo>
                  <a:pt x="0" y="16787096"/>
                </a:lnTo>
                <a:lnTo>
                  <a:pt x="0" y="0"/>
                </a:lnTo>
                <a:lnTo>
                  <a:pt x="18197395" y="0"/>
                </a:lnTo>
                <a:lnTo>
                  <a:pt x="18197395" y="16787096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218954" y="-879734"/>
            <a:ext cx="18197395" cy="16787097"/>
          </a:xfrm>
          <a:custGeom>
            <a:avLst/>
            <a:gdLst/>
            <a:ahLst/>
            <a:cxnLst/>
            <a:rect r="r" b="b" t="t" l="l"/>
            <a:pathLst>
              <a:path h="16787097" w="18197395">
                <a:moveTo>
                  <a:pt x="0" y="0"/>
                </a:moveTo>
                <a:lnTo>
                  <a:pt x="18197395" y="0"/>
                </a:lnTo>
                <a:lnTo>
                  <a:pt x="18197395" y="16787096"/>
                </a:lnTo>
                <a:lnTo>
                  <a:pt x="0" y="167870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7155549" y="27983838"/>
            <a:ext cx="18197395" cy="16787097"/>
          </a:xfrm>
          <a:custGeom>
            <a:avLst/>
            <a:gdLst/>
            <a:ahLst/>
            <a:cxnLst/>
            <a:rect r="r" b="b" t="t" l="l"/>
            <a:pathLst>
              <a:path h="16787097" w="18197395">
                <a:moveTo>
                  <a:pt x="18197395" y="16787096"/>
                </a:moveTo>
                <a:lnTo>
                  <a:pt x="0" y="16787096"/>
                </a:lnTo>
                <a:lnTo>
                  <a:pt x="0" y="0"/>
                </a:lnTo>
                <a:lnTo>
                  <a:pt x="18197395" y="0"/>
                </a:lnTo>
                <a:lnTo>
                  <a:pt x="18197395" y="16787096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20319360" y="19277983"/>
            <a:ext cx="25468757" cy="24394842"/>
          </a:xfrm>
          <a:custGeom>
            <a:avLst/>
            <a:gdLst/>
            <a:ahLst/>
            <a:cxnLst/>
            <a:rect r="r" b="b" t="t" l="l"/>
            <a:pathLst>
              <a:path h="24394842" w="25468757">
                <a:moveTo>
                  <a:pt x="25468757" y="0"/>
                </a:moveTo>
                <a:lnTo>
                  <a:pt x="0" y="0"/>
                </a:lnTo>
                <a:lnTo>
                  <a:pt x="0" y="24394841"/>
                </a:lnTo>
                <a:lnTo>
                  <a:pt x="25468757" y="24394841"/>
                </a:lnTo>
                <a:lnTo>
                  <a:pt x="25468757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23681970" y="238469"/>
            <a:ext cx="25468757" cy="24394842"/>
          </a:xfrm>
          <a:custGeom>
            <a:avLst/>
            <a:gdLst/>
            <a:ahLst/>
            <a:cxnLst/>
            <a:rect r="r" b="b" t="t" l="l"/>
            <a:pathLst>
              <a:path h="24394842" w="25468757">
                <a:moveTo>
                  <a:pt x="0" y="24394842"/>
                </a:moveTo>
                <a:lnTo>
                  <a:pt x="25468757" y="24394842"/>
                </a:lnTo>
                <a:lnTo>
                  <a:pt x="25468757" y="0"/>
                </a:lnTo>
                <a:lnTo>
                  <a:pt x="0" y="0"/>
                </a:lnTo>
                <a:lnTo>
                  <a:pt x="0" y="24394842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6068244" y="-2538724"/>
            <a:ext cx="21110206" cy="16184491"/>
          </a:xfrm>
          <a:custGeom>
            <a:avLst/>
            <a:gdLst/>
            <a:ahLst/>
            <a:cxnLst/>
            <a:rect r="r" b="b" t="t" l="l"/>
            <a:pathLst>
              <a:path h="16184491" w="21110206">
                <a:moveTo>
                  <a:pt x="0" y="0"/>
                </a:moveTo>
                <a:lnTo>
                  <a:pt x="21110205" y="0"/>
                </a:lnTo>
                <a:lnTo>
                  <a:pt x="21110205" y="16184491"/>
                </a:lnTo>
                <a:lnTo>
                  <a:pt x="0" y="161844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8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14218839" y="30245433"/>
            <a:ext cx="21110206" cy="16184491"/>
          </a:xfrm>
          <a:custGeom>
            <a:avLst/>
            <a:gdLst/>
            <a:ahLst/>
            <a:cxnLst/>
            <a:rect r="r" b="b" t="t" l="l"/>
            <a:pathLst>
              <a:path h="16184491" w="21110206">
                <a:moveTo>
                  <a:pt x="21110205" y="16184491"/>
                </a:moveTo>
                <a:lnTo>
                  <a:pt x="0" y="16184491"/>
                </a:lnTo>
                <a:lnTo>
                  <a:pt x="0" y="0"/>
                </a:lnTo>
                <a:lnTo>
                  <a:pt x="21110205" y="0"/>
                </a:lnTo>
                <a:lnTo>
                  <a:pt x="21110205" y="16184491"/>
                </a:lnTo>
                <a:close/>
              </a:path>
            </a:pathLst>
          </a:custGeom>
          <a:blipFill>
            <a:blip r:embed="rId5">
              <a:alphaModFix amt="78000"/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726167" y="9735713"/>
            <a:ext cx="11808466" cy="1477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spc="1720">
                <a:solidFill>
                  <a:srgbClr val="46241F"/>
                </a:solidFill>
                <a:latin typeface="Ovo"/>
                <a:ea typeface="Ovo"/>
                <a:cs typeface="Ovo"/>
                <a:sym typeface="Ovo"/>
              </a:rPr>
              <a:t>APRIL 28, 2028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92325" y="12226340"/>
            <a:ext cx="17276150" cy="1873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99"/>
              </a:lnSpc>
            </a:pPr>
            <a:r>
              <a:rPr lang="en-US" sz="10999" spc="2199">
                <a:solidFill>
                  <a:srgbClr val="46241F"/>
                </a:solidFill>
                <a:latin typeface="Ovo"/>
                <a:ea typeface="Ovo"/>
                <a:cs typeface="Ovo"/>
                <a:sym typeface="Ovo"/>
              </a:rPr>
              <a:t>WELCOME TO THE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34650" y="15394925"/>
            <a:ext cx="14705458" cy="6927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0"/>
              </a:lnSpc>
            </a:pPr>
            <a:r>
              <a:rPr lang="en-US" sz="40000">
                <a:solidFill>
                  <a:srgbClr val="46241F"/>
                </a:solidFill>
                <a:latin typeface="Callem"/>
                <a:ea typeface="Callem"/>
                <a:cs typeface="Callem"/>
                <a:sym typeface="Callem"/>
              </a:rPr>
              <a:t>Morgan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20692" y="23170646"/>
            <a:ext cx="14705458" cy="6927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000"/>
              </a:lnSpc>
            </a:pPr>
            <a:r>
              <a:rPr lang="en-US" sz="40000">
                <a:solidFill>
                  <a:srgbClr val="46241F"/>
                </a:solidFill>
                <a:latin typeface="Callem"/>
                <a:ea typeface="Callem"/>
                <a:cs typeface="Callem"/>
                <a:sym typeface="Callem"/>
              </a:rPr>
              <a:t>Jacqueline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48095" y="19309719"/>
            <a:ext cx="6795108" cy="520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0"/>
              </a:lnSpc>
            </a:pPr>
            <a:r>
              <a:rPr lang="en-US" sz="30000">
                <a:solidFill>
                  <a:srgbClr val="46241F"/>
                </a:solidFill>
                <a:latin typeface="Callem"/>
                <a:ea typeface="Callem"/>
                <a:cs typeface="Callem"/>
                <a:sym typeface="Callem"/>
              </a:rPr>
              <a:t>&amp;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50728" y="32014195"/>
            <a:ext cx="12559344" cy="1873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99"/>
              </a:lnSpc>
            </a:pPr>
            <a:r>
              <a:rPr lang="en-US" sz="10999" spc="2199">
                <a:solidFill>
                  <a:srgbClr val="46241F"/>
                </a:solidFill>
                <a:latin typeface="Ovo"/>
                <a:ea typeface="Ovo"/>
                <a:cs typeface="Ovo"/>
                <a:sym typeface="Ovo"/>
              </a:rPr>
              <a:t>WEDDING</a:t>
            </a:r>
          </a:p>
        </p:txBody>
      </p:sp>
      <p:sp>
        <p:nvSpPr>
          <p:cNvPr name="Freeform 15" id="15"/>
          <p:cNvSpPr/>
          <p:nvPr/>
        </p:nvSpPr>
        <p:spPr>
          <a:xfrm flipH="true" flipV="true" rot="0">
            <a:off x="1399497" y="-9670340"/>
            <a:ext cx="18197395" cy="16787097"/>
          </a:xfrm>
          <a:custGeom>
            <a:avLst/>
            <a:gdLst/>
            <a:ahLst/>
            <a:cxnLst/>
            <a:rect r="r" b="b" t="t" l="l"/>
            <a:pathLst>
              <a:path h="16787097" w="18197395">
                <a:moveTo>
                  <a:pt x="18197394" y="16787097"/>
                </a:moveTo>
                <a:lnTo>
                  <a:pt x="0" y="16787097"/>
                </a:lnTo>
                <a:lnTo>
                  <a:pt x="0" y="0"/>
                </a:lnTo>
                <a:lnTo>
                  <a:pt x="18197394" y="0"/>
                </a:lnTo>
                <a:lnTo>
                  <a:pt x="18197394" y="16787097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663909" y="37528923"/>
            <a:ext cx="18197395" cy="16787097"/>
          </a:xfrm>
          <a:custGeom>
            <a:avLst/>
            <a:gdLst/>
            <a:ahLst/>
            <a:cxnLst/>
            <a:rect r="r" b="b" t="t" l="l"/>
            <a:pathLst>
              <a:path h="16787097" w="18197395">
                <a:moveTo>
                  <a:pt x="0" y="0"/>
                </a:moveTo>
                <a:lnTo>
                  <a:pt x="18197394" y="0"/>
                </a:lnTo>
                <a:lnTo>
                  <a:pt x="18197394" y="16787097"/>
                </a:lnTo>
                <a:lnTo>
                  <a:pt x="0" y="16787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true" rot="0">
            <a:off x="-13788068" y="18541860"/>
            <a:ext cx="21110206" cy="16184491"/>
          </a:xfrm>
          <a:custGeom>
            <a:avLst/>
            <a:gdLst/>
            <a:ahLst/>
            <a:cxnLst/>
            <a:rect r="r" b="b" t="t" l="l"/>
            <a:pathLst>
              <a:path h="16184491" w="21110206">
                <a:moveTo>
                  <a:pt x="21110205" y="16184491"/>
                </a:moveTo>
                <a:lnTo>
                  <a:pt x="0" y="16184491"/>
                </a:lnTo>
                <a:lnTo>
                  <a:pt x="0" y="0"/>
                </a:lnTo>
                <a:lnTo>
                  <a:pt x="21110205" y="0"/>
                </a:lnTo>
                <a:lnTo>
                  <a:pt x="21110205" y="16184491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1938663" y="9164849"/>
            <a:ext cx="21110206" cy="16184491"/>
          </a:xfrm>
          <a:custGeom>
            <a:avLst/>
            <a:gdLst/>
            <a:ahLst/>
            <a:cxnLst/>
            <a:rect r="r" b="b" t="t" l="l"/>
            <a:pathLst>
              <a:path h="16184491" w="21110206">
                <a:moveTo>
                  <a:pt x="0" y="0"/>
                </a:moveTo>
                <a:lnTo>
                  <a:pt x="21110205" y="0"/>
                </a:lnTo>
                <a:lnTo>
                  <a:pt x="21110205" y="16184491"/>
                </a:lnTo>
                <a:lnTo>
                  <a:pt x="0" y="161844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DAGyu1pCzdk</dc:identifier>
  <dcterms:modified xsi:type="dcterms:W3CDTF">2011-08-01T06:04:30Z</dcterms:modified>
  <cp:revision>1</cp:revision>
  <dc:title>Brown and Beige Floral Watercolor Welcome Wedding Canvas Print (32 x 48 in)</dc:title>
</cp:coreProperties>
</file>